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QsprVhXeV6cgZM9SrNN/49BRU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bd2ee231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dbd2ee231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dbd2ee231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bd2ee231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dbd2ee231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bd2ee231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.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. загол.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7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831851" y="170974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831851" y="458947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/>
          <p:nvPr>
            <p:ph idx="2" type="pic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4" name="Google Shape;144;p24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. текст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. загол. и текст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1" y="170974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1" y="45894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  <a:def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Calibri"/>
              <a:buNone/>
              <a:defRPr b="0" i="0" sz="24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b1R9dGpj5_O_A16MNA8YMELtfLZ4E7x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428CCE"/>
              </a:gs>
              <a:gs pos="25000">
                <a:srgbClr val="428CCE"/>
              </a:gs>
              <a:gs pos="94000">
                <a:srgbClr val="3A3838"/>
              </a:gs>
              <a:gs pos="100000">
                <a:srgbClr val="3A3838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 txBox="1"/>
          <p:nvPr>
            <p:ph type="ctr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Волшебник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3045368" y="4074718"/>
            <a:ext cx="61053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</a:rPr>
              <a:t>АТ-04</a:t>
            </a:r>
            <a:endParaRPr sz="2000"/>
          </a:p>
        </p:txBody>
      </p:sp>
      <p:sp>
        <p:nvSpPr>
          <p:cNvPr id="167" name="Google Shape;167;p1"/>
          <p:cNvSpPr txBox="1"/>
          <p:nvPr/>
        </p:nvSpPr>
        <p:spPr>
          <a:xfrm>
            <a:off x="6319550" y="4756975"/>
            <a:ext cx="45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Куратор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Корнякова Елена Михайловна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 flipH="1" rot="5400000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 flipH="1" rot="5400000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 flipH="1" rot="5400000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 rot="-964587">
            <a:off x="-501737" y="969718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 flipH="1" rot="5400000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 txBox="1"/>
          <p:nvPr>
            <p:ph type="title"/>
          </p:nvPr>
        </p:nvSpPr>
        <p:spPr>
          <a:xfrm>
            <a:off x="466722" y="3350252"/>
            <a:ext cx="3201366" cy="6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</a:rPr>
              <a:t>Заключение</a:t>
            </a:r>
            <a:endParaRPr/>
          </a:p>
        </p:txBody>
      </p:sp>
      <p:sp>
        <p:nvSpPr>
          <p:cNvPr id="304" name="Google Shape;304;p11"/>
          <p:cNvSpPr txBox="1"/>
          <p:nvPr>
            <p:ph idx="12" type="sldNum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4279021" y="1520947"/>
            <a:ext cx="74253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рамках работы над проектом мы смогли: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 целевую аудиторию нашей игры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Проанализировать потенциальных конкурентов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MVP проекта, демонстрирующий основные механики игры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случае продолжения нашей игры в следующем семестре мы рассматриваем возможность кардинальной доработки с добавлением открытого мира и взятием квестов </a:t>
            </a: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 развитием сюжетной линии</a:t>
            </a: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у персонажей.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4203700" y="635000"/>
            <a:ext cx="73406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Тема работы: Образовательная игра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Название команды: АТ-04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Контакты для связи: N.A.Zaitsev@urfu.me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4507396" y="3687135"/>
            <a:ext cx="6422128" cy="2791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Зайцев Никита Александрович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Башков Данил Андреевич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Захарова Маргарита Владимировна</a:t>
            </a:r>
            <a:endParaRPr/>
          </a:p>
        </p:txBody>
      </p:sp>
      <p:sp>
        <p:nvSpPr>
          <p:cNvPr id="314" name="Google Shape;314;p12"/>
          <p:cNvSpPr txBox="1"/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/>
          </a:p>
        </p:txBody>
      </p:sp>
      <p:sp>
        <p:nvSpPr>
          <p:cNvPr id="315" name="Google Shape;315;p12"/>
          <p:cNvSpPr txBox="1"/>
          <p:nvPr>
            <p:ph idx="12" type="sldNum"/>
          </p:nvPr>
        </p:nvSpPr>
        <p:spPr>
          <a:xfrm>
            <a:off x="10926476" y="6356350"/>
            <a:ext cx="6254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sp>
        <p:nvSpPr>
          <p:cNvPr id="316" name="Google Shape;316;p12"/>
          <p:cNvSpPr txBox="1"/>
          <p:nvPr/>
        </p:nvSpPr>
        <p:spPr>
          <a:xfrm>
            <a:off x="841225" y="3747050"/>
            <a:ext cx="332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Тимлид и UI дизайнер</a:t>
            </a:r>
            <a:endParaRPr sz="220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355094" y="4447887"/>
            <a:ext cx="4068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/>
          </a:p>
        </p:txBody>
      </p:sp>
      <p:sp>
        <p:nvSpPr>
          <p:cNvPr id="318" name="Google Shape;318;p12"/>
          <p:cNvSpPr txBox="1"/>
          <p:nvPr/>
        </p:nvSpPr>
        <p:spPr>
          <a:xfrm>
            <a:off x="1459211" y="5438545"/>
            <a:ext cx="27432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Аналитика</a:t>
            </a:r>
            <a:endParaRPr/>
          </a:p>
        </p:txBody>
      </p:sp>
      <p:sp>
        <p:nvSpPr>
          <p:cNvPr id="319" name="Google Shape;319;p12"/>
          <p:cNvSpPr txBox="1"/>
          <p:nvPr/>
        </p:nvSpPr>
        <p:spPr>
          <a:xfrm>
            <a:off x="4506982" y="4432438"/>
            <a:ext cx="51700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Теплинский Артем Алексеевич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" name="Google Shape;3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00" y="4745472"/>
            <a:ext cx="11430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рава, внешний, человек, парк&#10;&#10;Автоматически созданное описание" id="174" name="Google Shape;174;p2"/>
          <p:cNvPicPr preferRelativeResize="0"/>
          <p:nvPr/>
        </p:nvPicPr>
        <p:blipFill rotWithShape="1">
          <a:blip r:embed="rId3">
            <a:alphaModFix/>
          </a:blip>
          <a:srcRect b="21779" l="0" r="-2" t="9906"/>
          <a:stretch/>
        </p:blipFill>
        <p:spPr>
          <a:xfrm>
            <a:off x="3576435" y="-14518"/>
            <a:ext cx="4979304" cy="3401558"/>
          </a:xfrm>
          <a:custGeom>
            <a:rect b="b" l="l" r="r" t="t"/>
            <a:pathLst>
              <a:path extrusionOk="0" h="3364992" w="4979304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Изображение выглядит как внешний, мужчина, человек, обочина&#10;&#10;Автоматически созданное описание" id="175" name="Google Shape;175;p2"/>
          <p:cNvPicPr preferRelativeResize="0"/>
          <p:nvPr/>
        </p:nvPicPr>
        <p:blipFill rotWithShape="1">
          <a:blip r:embed="rId4">
            <a:alphaModFix/>
          </a:blip>
          <a:srcRect b="43889" l="0" r="-1" t="4146"/>
          <a:stretch/>
        </p:blipFill>
        <p:spPr>
          <a:xfrm>
            <a:off x="7822523" y="3456433"/>
            <a:ext cx="4369477" cy="3401568"/>
          </a:xfrm>
          <a:custGeom>
            <a:rect b="b" l="l" r="r" t="t"/>
            <a:pathLst>
              <a:path extrusionOk="0" h="3401568" w="4369477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Изображение выглядит как внешний, дерево, небо, снег&#10;&#10;Автоматически созданное описание" id="176" name="Google Shape;176;p2"/>
          <p:cNvPicPr preferRelativeResize="0"/>
          <p:nvPr/>
        </p:nvPicPr>
        <p:blipFill rotWithShape="1">
          <a:blip r:embed="rId5">
            <a:alphaModFix/>
          </a:blip>
          <a:srcRect b="0" l="3346" r="0" t="0"/>
          <a:stretch/>
        </p:blipFill>
        <p:spPr>
          <a:xfrm>
            <a:off x="3630260" y="3456432"/>
            <a:ext cx="4925479" cy="3401568"/>
          </a:xfrm>
          <a:custGeom>
            <a:rect b="b" l="l" r="r" t="t"/>
            <a:pathLst>
              <a:path extrusionOk="0" h="3364992" w="4925479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7" name="Google Shape;177;p2"/>
          <p:cNvSpPr/>
          <p:nvPr/>
        </p:nvSpPr>
        <p:spPr>
          <a:xfrm>
            <a:off x="0" y="0"/>
            <a:ext cx="4397136" cy="6858000"/>
          </a:xfrm>
          <a:custGeom>
            <a:rect b="b" l="l" r="r" t="t"/>
            <a:pathLst>
              <a:path extrusionOk="0" h="6858000" w="4397136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0" y="0"/>
            <a:ext cx="4386504" cy="6858000"/>
          </a:xfrm>
          <a:custGeom>
            <a:rect b="b" l="l" r="r" t="t"/>
            <a:pathLst>
              <a:path extrusionOk="0" h="6858000" w="4386504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>
            <p:ph type="title"/>
          </p:nvPr>
        </p:nvSpPr>
        <p:spPr>
          <a:xfrm>
            <a:off x="438912" y="1508760"/>
            <a:ext cx="3429000" cy="2898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проекта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дерево, внешний, человек, в позе&#10;&#10;Автоматически созданное описание" id="181" name="Google Shape;181;p2"/>
          <p:cNvPicPr preferRelativeResize="0"/>
          <p:nvPr/>
        </p:nvPicPr>
        <p:blipFill rotWithShape="1">
          <a:blip r:embed="rId6">
            <a:alphaModFix/>
          </a:blip>
          <a:srcRect b="31240" l="0" r="0" t="24741"/>
          <a:stretch/>
        </p:blipFill>
        <p:spPr>
          <a:xfrm>
            <a:off x="7845207" y="10"/>
            <a:ext cx="4346795" cy="3401558"/>
          </a:xfrm>
          <a:custGeom>
            <a:rect b="b" l="l" r="r" t="t"/>
            <a:pathLst>
              <a:path extrusionOk="0" h="3401568" w="4346795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2" name="Google Shape;182;p2"/>
          <p:cNvSpPr/>
          <p:nvPr/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 txBox="1"/>
          <p:nvPr>
            <p:ph idx="12" type="sldNum"/>
          </p:nvPr>
        </p:nvSpPr>
        <p:spPr>
          <a:xfrm>
            <a:off x="9353404" y="6356350"/>
            <a:ext cx="23981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</a:rPr>
              <a:t>‹#›</a:t>
            </a:fld>
            <a:endParaRPr sz="1200">
              <a:solidFill>
                <a:schemeClr val="lt1"/>
              </a:solidFill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078649" y="2783114"/>
            <a:ext cx="20179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Теплинский Артём Алексеевич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4166930" y="6033184"/>
            <a:ext cx="18067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Зайцев Никита Александрович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4608366" y="2675660"/>
            <a:ext cx="22107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Захарова Маргарита Владимировна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8222414" y="6005752"/>
            <a:ext cx="23300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Башков Данил Андреевич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rgbClr val="5A9BD5">
                  <a:alpha val="81960"/>
                </a:srgbClr>
              </a:gs>
              <a:gs pos="25000">
                <a:srgbClr val="5B9BD5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>
            <p:ph type="title"/>
          </p:nvPr>
        </p:nvSpPr>
        <p:spPr>
          <a:xfrm>
            <a:off x="6617740" y="802955"/>
            <a:ext cx="4766330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lang="en-US"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Целевая аудитория</a:t>
            </a:r>
            <a:endParaRPr b="1" sz="4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 flipH="1">
            <a:off x="0" y="581159"/>
            <a:ext cx="5464879" cy="6276841"/>
          </a:xfrm>
          <a:custGeom>
            <a:rect b="b" l="l" r="r" t="t"/>
            <a:pathLst>
              <a:path extrusionOk="0" h="6276841" w="5464879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Группа" id="197" name="Google Shape;1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328" y="1819656"/>
            <a:ext cx="4142232" cy="414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6621072" y="2421683"/>
            <a:ext cx="4765949" cy="3353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entury Gothic"/>
                <a:ea typeface="Century Gothic"/>
                <a:cs typeface="Century Gothic"/>
                <a:sym typeface="Century Gothic"/>
              </a:rPr>
              <a:t>Школьники 5 - 9 классов</a:t>
            </a:r>
            <a:r>
              <a:rPr b="1" lang="en-US" sz="1900">
                <a:solidFill>
                  <a:srgbClr val="0444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потому что</a:t>
            </a: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сегодня образование играет ключевую роль в развитии человека и крайне важно для его будущего. 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Крайне важно, заинтересовать человека в получении образования. Важно показать, что наука может быть интересной.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8"/>
          <p:cNvSpPr txBox="1"/>
          <p:nvPr>
            <p:ph idx="12" type="sldNum"/>
          </p:nvPr>
        </p:nvSpPr>
        <p:spPr>
          <a:xfrm>
            <a:off x="804672" y="6223702"/>
            <a:ext cx="570728" cy="314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898989"/>
                </a:solidFill>
              </a:rPr>
              <a:t>‹#›</a:t>
            </a:fld>
            <a:endParaRPr sz="11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 flipH="1" rot="5400000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 flipH="1" rot="5400000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 flipH="1" rot="5400000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 rot="-964587">
            <a:off x="-501737" y="969718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 flipH="1" rot="5400000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 txBox="1"/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Цель проекта и задачи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4504550" y="2170875"/>
            <a:ext cx="68610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Основные задачи: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Проанализировать конкурентов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 целевую аудиторию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Определить 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какие 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функциональные возможности будут в приложении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макеты сцен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MVP игры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524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6"/>
          <p:cNvSpPr txBox="1"/>
          <p:nvPr>
            <p:ph idx="12" type="sldNum"/>
          </p:nvPr>
        </p:nvSpPr>
        <p:spPr>
          <a:xfrm>
            <a:off x="11704320" y="6454671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04550" y="767329"/>
            <a:ext cx="57786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4485"/>
              </a:buClr>
              <a:buSzPts val="2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Цель - представление законов естественных наук в понятном и доступном языке, для расширение кругозора школьников и привлечение их к естественным наукам.</a:t>
            </a:r>
            <a:endParaRPr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500" y="1015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 flipH="1" rot="5400000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E75B5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 flipH="1" rot="5400000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5B9BD5">
                  <a:alpha val="45882"/>
                </a:srgbClr>
              </a:gs>
              <a:gs pos="100000">
                <a:srgbClr val="5B9BD5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 flipH="1" rot="5400000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5B9BD5">
                  <a:alpha val="28627"/>
                </a:srgbClr>
              </a:gs>
              <a:gs pos="2000">
                <a:srgbClr val="5B9BD5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 rot="-964587">
            <a:off x="-501737" y="969718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5B9BD5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 flipH="1" rot="5400000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9CC2E5">
                  <a:alpha val="10980"/>
                </a:srgbClr>
              </a:gs>
              <a:gs pos="100000">
                <a:srgbClr val="9CC2E5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4175700" y="511400"/>
            <a:ext cx="71049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Задачи, знакомящие с различными естественнонаучными законами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Наличие постепенного открытия различных наук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Уникальность каждой задачи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7"/>
          <p:cNvSpPr txBox="1"/>
          <p:nvPr>
            <p:ph idx="12" type="sldNum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333952" y="2383045"/>
            <a:ext cx="3365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Требования к MVP</a:t>
            </a:r>
            <a:endParaRPr b="1"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и стек технологий</a:t>
            </a:r>
            <a:endParaRPr b="1"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4175700" y="3404300"/>
            <a:ext cx="67773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Для создания нашего MVP мы использовали следующие технологии: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Unity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Blender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Photoshop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25" y="5661271"/>
            <a:ext cx="1623768" cy="9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50" y="5606999"/>
            <a:ext cx="909774" cy="1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9900" y="5668520"/>
            <a:ext cx="909774" cy="88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0" y="891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 txBox="1"/>
          <p:nvPr>
            <p:ph type="title"/>
          </p:nvPr>
        </p:nvSpPr>
        <p:spPr>
          <a:xfrm>
            <a:off x="660050" y="2767100"/>
            <a:ext cx="30318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Анализ конкурентов</a:t>
            </a:r>
            <a:endParaRPr/>
          </a:p>
        </p:txBody>
      </p:sp>
      <p:sp>
        <p:nvSpPr>
          <p:cNvPr id="246" name="Google Shape;246;p9"/>
          <p:cNvSpPr txBox="1"/>
          <p:nvPr>
            <p:ph idx="12" type="sldNum"/>
          </p:nvPr>
        </p:nvSpPr>
        <p:spPr>
          <a:xfrm>
            <a:off x="11704319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4506525" y="1058600"/>
            <a:ext cx="726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Множество игр-викторин, однако в них информация не преподносится визуально и не является интерактивной.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Серия игр «Crazy Machines» («Заработало!» в русскоязычной версии), но она более специализирована на головоломках с механикой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663" y="3563850"/>
            <a:ext cx="5239132" cy="24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 flipH="1" rot="5400000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 flipH="1" rot="-5400000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 rot="5990468">
            <a:off x="-1123009" y="1508457"/>
            <a:ext cx="4782508" cy="347327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 txBox="1"/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</a:rPr>
              <a:t>Макеты Игры</a:t>
            </a:r>
            <a:endParaRPr/>
          </a:p>
        </p:txBody>
      </p:sp>
      <p:sp>
        <p:nvSpPr>
          <p:cNvPr id="260" name="Google Shape;260;p10"/>
          <p:cNvSpPr txBox="1"/>
          <p:nvPr>
            <p:ph idx="12" type="sldNum"/>
          </p:nvPr>
        </p:nvSpPr>
        <p:spPr>
          <a:xfrm>
            <a:off x="11704319" y="6455664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75" y="619575"/>
            <a:ext cx="4812926" cy="27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375" y="3465374"/>
            <a:ext cx="4812907" cy="27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363" y="3465375"/>
            <a:ext cx="3685372" cy="2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2950" y="1253851"/>
            <a:ext cx="3685325" cy="207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d2ee2319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dbd2ee2319_0_4"/>
          <p:cNvSpPr/>
          <p:nvPr/>
        </p:nvSpPr>
        <p:spPr>
          <a:xfrm flipH="1" rot="5400000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dbd2ee2319_0_4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dbd2ee2319_0_4"/>
          <p:cNvSpPr/>
          <p:nvPr/>
        </p:nvSpPr>
        <p:spPr>
          <a:xfrm flipH="1" rot="-5400000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dbd2ee2319_0_4"/>
          <p:cNvSpPr/>
          <p:nvPr/>
        </p:nvSpPr>
        <p:spPr>
          <a:xfrm rot="5990468">
            <a:off x="-1123009" y="1508457"/>
            <a:ext cx="4782508" cy="347327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dbd2ee2319_0_4"/>
          <p:cNvSpPr txBox="1"/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</a:rPr>
              <a:t>Схема работы игры</a:t>
            </a:r>
            <a:endParaRPr/>
          </a:p>
        </p:txBody>
      </p:sp>
      <p:sp>
        <p:nvSpPr>
          <p:cNvPr id="276" name="Google Shape;276;gdbd2ee2319_0_4"/>
          <p:cNvSpPr txBox="1"/>
          <p:nvPr>
            <p:ph idx="12" type="sldNum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77" name="Google Shape;277;gdbd2ee231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649" y="-150"/>
            <a:ext cx="61385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d2ee2319_0_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dbd2ee2319_0_20"/>
          <p:cNvSpPr/>
          <p:nvPr/>
        </p:nvSpPr>
        <p:spPr>
          <a:xfrm flipH="1" rot="5400000">
            <a:off x="-1795500" y="1795625"/>
            <a:ext cx="6875700" cy="3284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E75B5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dbd2ee2319_0_20"/>
          <p:cNvSpPr/>
          <p:nvPr/>
        </p:nvSpPr>
        <p:spPr>
          <a:xfrm rot="-5400000">
            <a:off x="-535500" y="3037375"/>
            <a:ext cx="4355700" cy="3284700"/>
          </a:xfrm>
          <a:prstGeom prst="rect">
            <a:avLst/>
          </a:prstGeom>
          <a:gradFill>
            <a:gsLst>
              <a:gs pos="0">
                <a:srgbClr val="5B9BD5">
                  <a:alpha val="49803"/>
                </a:srgbClr>
              </a:gs>
              <a:gs pos="100000">
                <a:srgbClr val="1E4E79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dbd2ee2319_0_20"/>
          <p:cNvSpPr/>
          <p:nvPr/>
        </p:nvSpPr>
        <p:spPr>
          <a:xfrm flipH="1" rot="-5400000">
            <a:off x="-1663868" y="1919100"/>
            <a:ext cx="6857700" cy="30195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5B9BD5">
                  <a:alpha val="0"/>
                </a:srgbClr>
              </a:gs>
              <a:gs pos="100000">
                <a:srgbClr val="5B9BD5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dbd2ee2319_0_20"/>
          <p:cNvSpPr/>
          <p:nvPr/>
        </p:nvSpPr>
        <p:spPr>
          <a:xfrm rot="5990468">
            <a:off x="-1123009" y="1508457"/>
            <a:ext cx="4782508" cy="347327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9CC2E5">
                  <a:alpha val="0"/>
                </a:srgbClr>
              </a:gs>
              <a:gs pos="39000">
                <a:srgbClr val="9CC2E5">
                  <a:alpha val="0"/>
                </a:srgbClr>
              </a:gs>
              <a:gs pos="100000">
                <a:srgbClr val="2E75B5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dbd2ee2319_0_20"/>
          <p:cNvSpPr txBox="1"/>
          <p:nvPr>
            <p:ph type="title"/>
          </p:nvPr>
        </p:nvSpPr>
        <p:spPr>
          <a:xfrm>
            <a:off x="209626" y="2532750"/>
            <a:ext cx="31107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</a:rPr>
              <a:t>Реализация</a:t>
            </a:r>
            <a:endParaRPr/>
          </a:p>
        </p:txBody>
      </p:sp>
      <p:sp>
        <p:nvSpPr>
          <p:cNvPr id="289" name="Google Shape;289;gdbd2ee2319_0_20"/>
          <p:cNvSpPr txBox="1"/>
          <p:nvPr>
            <p:ph idx="12" type="sldNum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7F7F7F"/>
                </a:solidFill>
              </a:rPr>
              <a:t>‹#›</a:t>
            </a:fld>
            <a:endParaRPr sz="1100">
              <a:solidFill>
                <a:srgbClr val="7F7F7F"/>
              </a:solidFill>
            </a:endParaRPr>
          </a:p>
        </p:txBody>
      </p:sp>
      <p:pic>
        <p:nvPicPr>
          <p:cNvPr id="290" name="Google Shape;290;gdbd2ee2319_0_20" title="UrfuProject 2021-06-08 22-39-3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575" y="1068475"/>
            <a:ext cx="8092025" cy="47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2021-01-13T09:25:46Z</dcterms:created>
  <dc:creator>Теплинский Артём Алексеевич</dc:creator>
</cp:coreProperties>
</file>